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17" d="100"/>
          <a:sy n="117" d="100"/>
        </p:scale>
        <p:origin x="-233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DBDAB-5907-4022-A26B-39758C503F13}" type="datetimeFigureOut">
              <a:rPr lang="en-US" smtClean="0"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DFFE9-3F14-4C58-927A-548844AFB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097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DBDAB-5907-4022-A26B-39758C503F13}" type="datetimeFigureOut">
              <a:rPr lang="en-US" smtClean="0"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DFFE9-3F14-4C58-927A-548844AFB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787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DBDAB-5907-4022-A26B-39758C503F13}" type="datetimeFigureOut">
              <a:rPr lang="en-US" smtClean="0"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DFFE9-3F14-4C58-927A-548844AFB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266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DBDAB-5907-4022-A26B-39758C503F13}" type="datetimeFigureOut">
              <a:rPr lang="en-US" smtClean="0"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DFFE9-3F14-4C58-927A-548844AFB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824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DBDAB-5907-4022-A26B-39758C503F13}" type="datetimeFigureOut">
              <a:rPr lang="en-US" smtClean="0"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DFFE9-3F14-4C58-927A-548844AFB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294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DBDAB-5907-4022-A26B-39758C503F13}" type="datetimeFigureOut">
              <a:rPr lang="en-US" smtClean="0"/>
              <a:t>11/5/2014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DFFE9-3F14-4C58-927A-548844AFB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648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DBDAB-5907-4022-A26B-39758C503F13}" type="datetimeFigureOut">
              <a:rPr lang="en-US" smtClean="0"/>
              <a:t>11/5/2014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DFFE9-3F14-4C58-927A-548844AFB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05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DBDAB-5907-4022-A26B-39758C503F13}" type="datetimeFigureOut">
              <a:rPr lang="en-US" smtClean="0"/>
              <a:t>11/5/2014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DFFE9-3F14-4C58-927A-548844AFB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799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DBDAB-5907-4022-A26B-39758C503F13}" type="datetimeFigureOut">
              <a:rPr lang="en-US" smtClean="0"/>
              <a:t>11/5/2014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DFFE9-3F14-4C58-927A-548844AFB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770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DBDAB-5907-4022-A26B-39758C503F13}" type="datetimeFigureOut">
              <a:rPr lang="en-US" smtClean="0"/>
              <a:t>11/5/2014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DFFE9-3F14-4C58-927A-548844AFB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776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DBDAB-5907-4022-A26B-39758C503F13}" type="datetimeFigureOut">
              <a:rPr lang="en-US" smtClean="0"/>
              <a:t>11/5/2014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DFFE9-3F14-4C58-927A-548844AFB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945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CDBDAB-5907-4022-A26B-39758C503F13}" type="datetimeFigureOut">
              <a:rPr lang="en-US" smtClean="0"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7DFFE9-3F14-4C58-927A-548844AFB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730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505200" y="3124200"/>
            <a:ext cx="2286000" cy="990600"/>
          </a:xfrm>
          <a:prstGeom prst="rect">
            <a:avLst/>
          </a:prstGeom>
          <a:solidFill>
            <a:schemeClr val="bg2">
              <a:lumMod val="90000"/>
            </a:schemeClr>
          </a:solidFill>
          <a:effectLst>
            <a:reflection blurRad="6350" stA="50000" endA="300" endPos="90000" dir="5400000" sy="-100000" algn="bl" rotWithShape="0"/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1428750" y="1913164"/>
            <a:ext cx="1905000" cy="1066800"/>
          </a:xfrm>
          <a:prstGeom prst="ellipse">
            <a:avLst/>
          </a:prstGeom>
          <a:solidFill>
            <a:schemeClr val="accent3"/>
          </a:solidFill>
          <a:ln>
            <a:prstDash val="sysDot"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531429" y="3352800"/>
            <a:ext cx="1905000" cy="106680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prstDash val="sysDot"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876603" y="4495800"/>
            <a:ext cx="1905000" cy="10668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prstDash val="sysDot"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3048000" y="2819400"/>
            <a:ext cx="3048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3276600" y="4267200"/>
            <a:ext cx="228600" cy="266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943600" y="3619500"/>
            <a:ext cx="609600" cy="1143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727174" y="3352800"/>
            <a:ext cx="1828800" cy="50783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900" dirty="0" smtClean="0"/>
              <a:t>Theme: Human Migration</a:t>
            </a:r>
          </a:p>
          <a:p>
            <a:endParaRPr lang="en-US" sz="900" dirty="0"/>
          </a:p>
          <a:p>
            <a:r>
              <a:rPr lang="en-US" sz="900" dirty="0" smtClean="0"/>
              <a:t>Key Concept: Society</a:t>
            </a:r>
            <a:endParaRPr lang="en-US" sz="900" dirty="0"/>
          </a:p>
        </p:txBody>
      </p:sp>
      <p:sp>
        <p:nvSpPr>
          <p:cNvPr id="2" name="TextBox 1"/>
          <p:cNvSpPr txBox="1"/>
          <p:nvPr/>
        </p:nvSpPr>
        <p:spPr>
          <a:xfrm>
            <a:off x="1600200" y="22098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How does geography and environment  affect the way people live?	</a:t>
            </a:r>
            <a:endParaRPr lang="en-US" sz="800" dirty="0"/>
          </a:p>
        </p:txBody>
      </p:sp>
      <p:sp>
        <p:nvSpPr>
          <p:cNvPr id="3" name="TextBox 2"/>
          <p:cNvSpPr txBox="1"/>
          <p:nvPr/>
        </p:nvSpPr>
        <p:spPr>
          <a:xfrm>
            <a:off x="6896100" y="3778478"/>
            <a:ext cx="1371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Why do people move?</a:t>
            </a:r>
            <a:endParaRPr lang="en-US" sz="800" dirty="0"/>
          </a:p>
        </p:txBody>
      </p:sp>
      <p:sp>
        <p:nvSpPr>
          <p:cNvPr id="10" name="TextBox 9"/>
          <p:cNvSpPr txBox="1"/>
          <p:nvPr/>
        </p:nvSpPr>
        <p:spPr>
          <a:xfrm>
            <a:off x="2159454" y="4883868"/>
            <a:ext cx="1295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How does the economic system motivate people?</a:t>
            </a:r>
            <a:endParaRPr lang="en-US" sz="800" dirty="0"/>
          </a:p>
        </p:txBody>
      </p:sp>
      <p:sp>
        <p:nvSpPr>
          <p:cNvPr id="12" name="Rounded Rectangle 11"/>
          <p:cNvSpPr/>
          <p:nvPr/>
        </p:nvSpPr>
        <p:spPr>
          <a:xfrm>
            <a:off x="544286" y="1604282"/>
            <a:ext cx="914400" cy="4572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772886" y="5181600"/>
            <a:ext cx="914400" cy="4572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8107136" y="2933700"/>
            <a:ext cx="914400" cy="4572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001486" y="5219152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Job Availability</a:t>
            </a:r>
            <a:endParaRPr lang="en-US" sz="800" dirty="0"/>
          </a:p>
        </p:txBody>
      </p:sp>
      <p:sp>
        <p:nvSpPr>
          <p:cNvPr id="18" name="TextBox 17"/>
          <p:cNvSpPr txBox="1"/>
          <p:nvPr/>
        </p:nvSpPr>
        <p:spPr>
          <a:xfrm>
            <a:off x="8350704" y="3041873"/>
            <a:ext cx="4272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Work</a:t>
            </a:r>
            <a:endParaRPr lang="en-US" sz="800" dirty="0"/>
          </a:p>
        </p:txBody>
      </p:sp>
      <p:sp>
        <p:nvSpPr>
          <p:cNvPr id="19" name="TextBox 18"/>
          <p:cNvSpPr txBox="1"/>
          <p:nvPr/>
        </p:nvSpPr>
        <p:spPr>
          <a:xfrm>
            <a:off x="661307" y="1721078"/>
            <a:ext cx="7239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Climate</a:t>
            </a:r>
            <a:endParaRPr lang="en-US" sz="800" dirty="0"/>
          </a:p>
        </p:txBody>
      </p:sp>
      <p:sp>
        <p:nvSpPr>
          <p:cNvPr id="20" name="Rounded Rectangle 19"/>
          <p:cNvSpPr/>
          <p:nvPr/>
        </p:nvSpPr>
        <p:spPr>
          <a:xfrm>
            <a:off x="7026729" y="2730044"/>
            <a:ext cx="914400" cy="4572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2876550" y="1442357"/>
            <a:ext cx="914400" cy="4572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1676400" y="1295400"/>
            <a:ext cx="914400" cy="4572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7217229" y="2864078"/>
            <a:ext cx="533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Family</a:t>
            </a:r>
            <a:endParaRPr lang="en-US" sz="800" dirty="0"/>
          </a:p>
        </p:txBody>
      </p:sp>
      <p:sp>
        <p:nvSpPr>
          <p:cNvPr id="24" name="TextBox 23"/>
          <p:cNvSpPr txBox="1"/>
          <p:nvPr/>
        </p:nvSpPr>
        <p:spPr>
          <a:xfrm>
            <a:off x="1828800" y="1442357"/>
            <a:ext cx="7048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Agriculture</a:t>
            </a:r>
            <a:endParaRPr lang="en-US" sz="800" dirty="0"/>
          </a:p>
        </p:txBody>
      </p:sp>
      <p:sp>
        <p:nvSpPr>
          <p:cNvPr id="25" name="TextBox 24"/>
          <p:cNvSpPr txBox="1"/>
          <p:nvPr/>
        </p:nvSpPr>
        <p:spPr>
          <a:xfrm>
            <a:off x="2971800" y="1550079"/>
            <a:ext cx="7553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Water Sources</a:t>
            </a:r>
            <a:endParaRPr lang="en-US" sz="800" dirty="0"/>
          </a:p>
        </p:txBody>
      </p:sp>
      <p:sp>
        <p:nvSpPr>
          <p:cNvPr id="26" name="Rounded Rectangle 25"/>
          <p:cNvSpPr/>
          <p:nvPr/>
        </p:nvSpPr>
        <p:spPr>
          <a:xfrm>
            <a:off x="6760028" y="4660711"/>
            <a:ext cx="914400" cy="4572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ounded Rectangle 26"/>
          <p:cNvSpPr/>
          <p:nvPr/>
        </p:nvSpPr>
        <p:spPr>
          <a:xfrm>
            <a:off x="7893504" y="4661259"/>
            <a:ext cx="914400" cy="4572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7026729" y="4761365"/>
            <a:ext cx="4953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War</a:t>
            </a:r>
            <a:endParaRPr lang="en-US" sz="800" dirty="0"/>
          </a:p>
        </p:txBody>
      </p:sp>
      <p:sp>
        <p:nvSpPr>
          <p:cNvPr id="29" name="TextBox 28"/>
          <p:cNvSpPr txBox="1"/>
          <p:nvPr/>
        </p:nvSpPr>
        <p:spPr>
          <a:xfrm>
            <a:off x="8077200" y="4761365"/>
            <a:ext cx="609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Famine</a:t>
            </a:r>
            <a:endParaRPr lang="en-US" sz="800" dirty="0"/>
          </a:p>
        </p:txBody>
      </p:sp>
      <p:sp>
        <p:nvSpPr>
          <p:cNvPr id="30" name="Rounded Rectangle 29"/>
          <p:cNvSpPr/>
          <p:nvPr/>
        </p:nvSpPr>
        <p:spPr>
          <a:xfrm>
            <a:off x="3454854" y="5686161"/>
            <a:ext cx="914400" cy="4572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ounded Rectangle 30"/>
          <p:cNvSpPr/>
          <p:nvPr/>
        </p:nvSpPr>
        <p:spPr>
          <a:xfrm>
            <a:off x="1826079" y="5691055"/>
            <a:ext cx="914400" cy="4572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1981200" y="5804807"/>
            <a:ext cx="609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Standard of Living</a:t>
            </a:r>
            <a:endParaRPr lang="en-US" sz="800" dirty="0"/>
          </a:p>
        </p:txBody>
      </p:sp>
      <p:sp>
        <p:nvSpPr>
          <p:cNvPr id="34" name="TextBox 33"/>
          <p:cNvSpPr txBox="1"/>
          <p:nvPr/>
        </p:nvSpPr>
        <p:spPr>
          <a:xfrm>
            <a:off x="3581400" y="5691055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Government  and Human Capital</a:t>
            </a:r>
            <a:endParaRPr lang="en-US" sz="800" dirty="0"/>
          </a:p>
        </p:txBody>
      </p:sp>
      <p:cxnSp>
        <p:nvCxnSpPr>
          <p:cNvPr id="38" name="Straight Arrow Connector 37"/>
          <p:cNvCxnSpPr>
            <a:endCxn id="20" idx="2"/>
          </p:cNvCxnSpPr>
          <p:nvPr/>
        </p:nvCxnSpPr>
        <p:spPr>
          <a:xfrm flipV="1">
            <a:off x="7391400" y="3187244"/>
            <a:ext cx="92529" cy="1655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endCxn id="16" idx="2"/>
          </p:cNvCxnSpPr>
          <p:nvPr/>
        </p:nvCxnSpPr>
        <p:spPr>
          <a:xfrm flipV="1">
            <a:off x="8350704" y="3390900"/>
            <a:ext cx="213632" cy="2158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endCxn id="27" idx="0"/>
          </p:cNvCxnSpPr>
          <p:nvPr/>
        </p:nvCxnSpPr>
        <p:spPr>
          <a:xfrm>
            <a:off x="8077200" y="4343400"/>
            <a:ext cx="273504" cy="3178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endCxn id="26" idx="0"/>
          </p:cNvCxnSpPr>
          <p:nvPr/>
        </p:nvCxnSpPr>
        <p:spPr>
          <a:xfrm>
            <a:off x="7162800" y="4400550"/>
            <a:ext cx="54428" cy="26016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endCxn id="21" idx="2"/>
          </p:cNvCxnSpPr>
          <p:nvPr/>
        </p:nvCxnSpPr>
        <p:spPr>
          <a:xfrm flipV="1">
            <a:off x="3209747" y="1899557"/>
            <a:ext cx="124003" cy="1578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endCxn id="22" idx="2"/>
          </p:cNvCxnSpPr>
          <p:nvPr/>
        </p:nvCxnSpPr>
        <p:spPr>
          <a:xfrm flipV="1">
            <a:off x="2057400" y="1752600"/>
            <a:ext cx="76200" cy="1605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H="1" flipV="1">
            <a:off x="1230086" y="2057400"/>
            <a:ext cx="236764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endCxn id="30" idx="0"/>
          </p:cNvCxnSpPr>
          <p:nvPr/>
        </p:nvCxnSpPr>
        <p:spPr>
          <a:xfrm>
            <a:off x="3581400" y="5410200"/>
            <a:ext cx="330654" cy="27596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H="1">
            <a:off x="2159454" y="5483953"/>
            <a:ext cx="88446" cy="2071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H="1">
            <a:off x="1466850" y="5053145"/>
            <a:ext cx="409753" cy="1284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Oval 57"/>
          <p:cNvSpPr/>
          <p:nvPr/>
        </p:nvSpPr>
        <p:spPr>
          <a:xfrm>
            <a:off x="3048000" y="381000"/>
            <a:ext cx="914400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6934200" y="1569091"/>
            <a:ext cx="914400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/>
          <p:nvPr/>
        </p:nvSpPr>
        <p:spPr>
          <a:xfrm>
            <a:off x="7893504" y="5388429"/>
            <a:ext cx="914400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/>
          <p:nvPr/>
        </p:nvSpPr>
        <p:spPr>
          <a:xfrm>
            <a:off x="8077200" y="1657801"/>
            <a:ext cx="914400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/>
          <p:nvPr/>
        </p:nvSpPr>
        <p:spPr>
          <a:xfrm>
            <a:off x="6705600" y="5410200"/>
            <a:ext cx="914400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/>
          <p:cNvSpPr txBox="1"/>
          <p:nvPr/>
        </p:nvSpPr>
        <p:spPr>
          <a:xfrm>
            <a:off x="7026729" y="1817914"/>
            <a:ext cx="781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Family Support/</a:t>
            </a:r>
          </a:p>
          <a:p>
            <a:r>
              <a:rPr lang="en-US" sz="800" dirty="0" smtClean="0"/>
              <a:t>Connections</a:t>
            </a:r>
            <a:endParaRPr lang="en-US" sz="800" dirty="0"/>
          </a:p>
        </p:txBody>
      </p:sp>
      <p:sp>
        <p:nvSpPr>
          <p:cNvPr id="64" name="TextBox 63"/>
          <p:cNvSpPr txBox="1"/>
          <p:nvPr/>
        </p:nvSpPr>
        <p:spPr>
          <a:xfrm>
            <a:off x="8196943" y="1929492"/>
            <a:ext cx="730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Increased Opportunity</a:t>
            </a:r>
            <a:endParaRPr lang="en-US" sz="800" dirty="0"/>
          </a:p>
        </p:txBody>
      </p:sp>
      <p:sp>
        <p:nvSpPr>
          <p:cNvPr id="65" name="TextBox 64"/>
          <p:cNvSpPr txBox="1"/>
          <p:nvPr/>
        </p:nvSpPr>
        <p:spPr>
          <a:xfrm>
            <a:off x="8077200" y="5587504"/>
            <a:ext cx="609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Survival</a:t>
            </a:r>
            <a:endParaRPr lang="en-US" sz="800" dirty="0"/>
          </a:p>
        </p:txBody>
      </p:sp>
      <p:sp>
        <p:nvSpPr>
          <p:cNvPr id="66" name="TextBox 65"/>
          <p:cNvSpPr txBox="1"/>
          <p:nvPr/>
        </p:nvSpPr>
        <p:spPr>
          <a:xfrm>
            <a:off x="6934200" y="5638800"/>
            <a:ext cx="4830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Loss of home</a:t>
            </a:r>
            <a:endParaRPr lang="en-US" sz="800" dirty="0"/>
          </a:p>
        </p:txBody>
      </p:sp>
      <p:sp>
        <p:nvSpPr>
          <p:cNvPr id="69" name="TextBox 68"/>
          <p:cNvSpPr txBox="1"/>
          <p:nvPr/>
        </p:nvSpPr>
        <p:spPr>
          <a:xfrm>
            <a:off x="3200400" y="609600"/>
            <a:ext cx="5812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Shipping</a:t>
            </a:r>
            <a:endParaRPr lang="en-US" sz="800" dirty="0"/>
          </a:p>
        </p:txBody>
      </p:sp>
      <p:sp>
        <p:nvSpPr>
          <p:cNvPr id="70" name="Oval 69"/>
          <p:cNvSpPr/>
          <p:nvPr/>
        </p:nvSpPr>
        <p:spPr>
          <a:xfrm>
            <a:off x="2057400" y="260122"/>
            <a:ext cx="914400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/>
          <p:cNvSpPr txBox="1"/>
          <p:nvPr/>
        </p:nvSpPr>
        <p:spPr>
          <a:xfrm>
            <a:off x="2247900" y="533400"/>
            <a:ext cx="55925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Farming</a:t>
            </a:r>
            <a:endParaRPr lang="en-US" sz="800" dirty="0"/>
          </a:p>
        </p:txBody>
      </p:sp>
      <p:cxnSp>
        <p:nvCxnSpPr>
          <p:cNvPr id="73" name="Straight Arrow Connector 72"/>
          <p:cNvCxnSpPr>
            <a:endCxn id="70" idx="4"/>
          </p:cNvCxnSpPr>
          <p:nvPr/>
        </p:nvCxnSpPr>
        <p:spPr>
          <a:xfrm flipH="1" flipV="1">
            <a:off x="2514600" y="1174522"/>
            <a:ext cx="76200" cy="1208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endCxn id="70" idx="5"/>
          </p:cNvCxnSpPr>
          <p:nvPr/>
        </p:nvCxnSpPr>
        <p:spPr>
          <a:xfrm flipH="1" flipV="1">
            <a:off x="2837889" y="1040611"/>
            <a:ext cx="210111" cy="4017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stCxn id="21" idx="0"/>
            <a:endCxn id="58" idx="4"/>
          </p:cNvCxnSpPr>
          <p:nvPr/>
        </p:nvCxnSpPr>
        <p:spPr>
          <a:xfrm flipV="1">
            <a:off x="3333750" y="1295400"/>
            <a:ext cx="171450" cy="1469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/>
          <p:cNvSpPr/>
          <p:nvPr/>
        </p:nvSpPr>
        <p:spPr>
          <a:xfrm>
            <a:off x="1017815" y="367844"/>
            <a:ext cx="914400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/>
          <p:cNvSpPr txBox="1"/>
          <p:nvPr/>
        </p:nvSpPr>
        <p:spPr>
          <a:xfrm>
            <a:off x="1090524" y="552450"/>
            <a:ext cx="604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Variety of crops </a:t>
            </a:r>
            <a:r>
              <a:rPr lang="en-US" sz="800" smtClean="0"/>
              <a:t>and </a:t>
            </a:r>
            <a:r>
              <a:rPr lang="en-US" sz="800" smtClean="0"/>
              <a:t>livestock</a:t>
            </a:r>
            <a:endParaRPr lang="en-US" sz="800" dirty="0"/>
          </a:p>
        </p:txBody>
      </p:sp>
      <p:cxnSp>
        <p:nvCxnSpPr>
          <p:cNvPr id="81" name="Straight Arrow Connector 80"/>
          <p:cNvCxnSpPr>
            <a:stCxn id="22" idx="0"/>
          </p:cNvCxnSpPr>
          <p:nvPr/>
        </p:nvCxnSpPr>
        <p:spPr>
          <a:xfrm flipH="1" flipV="1">
            <a:off x="1801586" y="1040611"/>
            <a:ext cx="332014" cy="2547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>
            <a:endCxn id="78" idx="4"/>
          </p:cNvCxnSpPr>
          <p:nvPr/>
        </p:nvCxnSpPr>
        <p:spPr>
          <a:xfrm flipV="1">
            <a:off x="1360715" y="1282244"/>
            <a:ext cx="114300" cy="2417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Oval 83"/>
          <p:cNvSpPr/>
          <p:nvPr/>
        </p:nvSpPr>
        <p:spPr>
          <a:xfrm>
            <a:off x="0" y="615042"/>
            <a:ext cx="914400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/>
          <p:cNvSpPr txBox="1"/>
          <p:nvPr/>
        </p:nvSpPr>
        <p:spPr>
          <a:xfrm>
            <a:off x="152400" y="838200"/>
            <a:ext cx="6204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Weather</a:t>
            </a:r>
            <a:endParaRPr lang="en-US" sz="800" dirty="0"/>
          </a:p>
        </p:txBody>
      </p:sp>
      <p:cxnSp>
        <p:nvCxnSpPr>
          <p:cNvPr id="88" name="Straight Arrow Connector 87"/>
          <p:cNvCxnSpPr>
            <a:endCxn id="84" idx="5"/>
          </p:cNvCxnSpPr>
          <p:nvPr/>
        </p:nvCxnSpPr>
        <p:spPr>
          <a:xfrm flipV="1">
            <a:off x="772886" y="1395531"/>
            <a:ext cx="7603" cy="1735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>
            <a:stCxn id="20" idx="0"/>
            <a:endCxn id="59" idx="4"/>
          </p:cNvCxnSpPr>
          <p:nvPr/>
        </p:nvCxnSpPr>
        <p:spPr>
          <a:xfrm flipH="1" flipV="1">
            <a:off x="7391400" y="2483491"/>
            <a:ext cx="92529" cy="24655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>
            <a:endCxn id="61" idx="4"/>
          </p:cNvCxnSpPr>
          <p:nvPr/>
        </p:nvCxnSpPr>
        <p:spPr>
          <a:xfrm flipV="1">
            <a:off x="8457520" y="2572201"/>
            <a:ext cx="76880" cy="2918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>
            <a:stCxn id="26" idx="2"/>
            <a:endCxn id="62" idx="0"/>
          </p:cNvCxnSpPr>
          <p:nvPr/>
        </p:nvCxnSpPr>
        <p:spPr>
          <a:xfrm flipH="1">
            <a:off x="7162800" y="5117911"/>
            <a:ext cx="54428" cy="2922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>
            <a:stCxn id="27" idx="2"/>
            <a:endCxn id="60" idx="0"/>
          </p:cNvCxnSpPr>
          <p:nvPr/>
        </p:nvCxnSpPr>
        <p:spPr>
          <a:xfrm>
            <a:off x="8350704" y="5118459"/>
            <a:ext cx="0" cy="2699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63093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67</Words>
  <Application>Microsoft Office PowerPoint</Application>
  <PresentationFormat>On-screen Show (4:3)</PresentationFormat>
  <Paragraphs>25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ONE-NET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Kendall, Phillip S PO1 USN NCTSFE-OK</dc:creator>
  <cp:lastModifiedBy>Kendall, Phillip S PO1 USN NCTSFE-OK</cp:lastModifiedBy>
  <cp:revision>6</cp:revision>
  <dcterms:created xsi:type="dcterms:W3CDTF">2014-11-03T06:45:53Z</dcterms:created>
  <dcterms:modified xsi:type="dcterms:W3CDTF">2014-11-05T06:33:17Z</dcterms:modified>
</cp:coreProperties>
</file>